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8CDB-428F-41F9-B302-A44E3725BCBB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9358-FFA8-40B4-9DAA-AC471C4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859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8CDB-428F-41F9-B302-A44E3725BCBB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9358-FFA8-40B4-9DAA-AC471C4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6080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8CDB-428F-41F9-B302-A44E3725BCBB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9358-FFA8-40B4-9DAA-AC471C4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4598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8CDB-428F-41F9-B302-A44E3725BCBB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9358-FFA8-40B4-9DAA-AC471C4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01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8CDB-428F-41F9-B302-A44E3725BCBB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9358-FFA8-40B4-9DAA-AC471C4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6764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8CDB-428F-41F9-B302-A44E3725BCBB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9358-FFA8-40B4-9DAA-AC471C4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986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8CDB-428F-41F9-B302-A44E3725BCBB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9358-FFA8-40B4-9DAA-AC471C4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927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8CDB-428F-41F9-B302-A44E3725BCBB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9358-FFA8-40B4-9DAA-AC471C4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413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8CDB-428F-41F9-B302-A44E3725BCBB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9358-FFA8-40B4-9DAA-AC471C4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40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8CDB-428F-41F9-B302-A44E3725BCBB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9358-FFA8-40B4-9DAA-AC471C4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192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8CDB-428F-41F9-B302-A44E3725BCBB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9358-FFA8-40B4-9DAA-AC471C4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2902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D8CDB-428F-41F9-B302-A44E3725BCBB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B9358-FFA8-40B4-9DAA-AC471C4E5E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9513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../../Documents/documenti_chiesa/SITO/MESSAGGIO_VERZOLA.pptx" TargetMode="External"/><Relationship Id="rId2" Type="http://schemas.openxmlformats.org/officeDocument/2006/relationships/hyperlink" Target="../../../Documents/documenti_chiesa/SITO/MESSAGGIO_PAPA_FRANCESCO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../../../Documents/documenti_chiesa/SITO/MESSAGGIO_CHIARA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34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hlinkClick r:id="rId2" action="ppaction://hlinkpres?slideindex=1&amp;slidetitle="/>
              </a:rPr>
              <a:t>MESSAGGIO  DI  PAPA  FRANCESCO</a:t>
            </a:r>
            <a:endParaRPr lang="it-IT" dirty="0" smtClean="0"/>
          </a:p>
          <a:p>
            <a:r>
              <a:rPr lang="it-IT" dirty="0" smtClean="0">
                <a:hlinkClick r:id="rId3" action="ppaction://hlinkpres?slideindex=1&amp;slidetitle="/>
              </a:rPr>
              <a:t>MESSAGGIO  DI FIODOR VERZOLA</a:t>
            </a:r>
            <a:endParaRPr lang="it-IT" dirty="0" smtClean="0"/>
          </a:p>
          <a:p>
            <a:r>
              <a:rPr lang="it-IT" dirty="0" smtClean="0">
                <a:hlinkClick r:id="rId4" action="ppaction://hlinkpres?slideindex=1&amp;slidetitle="/>
              </a:rPr>
              <a:t>MESSAGGIO  DI CHIARA  RAIMONDO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27427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207034"/>
            <a:ext cx="9174332" cy="6058593"/>
          </a:xfrm>
        </p:spPr>
        <p:txBody>
          <a:bodyPr>
            <a:normAutofit fontScale="85000" lnSpcReduction="20000"/>
          </a:bodyPr>
          <a:lstStyle/>
          <a:p>
            <a:r>
              <a:rPr lang="it-IT" sz="3200" dirty="0" smtClean="0"/>
              <a:t>PER UN LAVORO DIGNITOSO: FORMAZIONE, CRESCITA E RISPETTO DEI DIRITTI</a:t>
            </a:r>
          </a:p>
          <a:p>
            <a:r>
              <a:rPr lang="it-IT" sz="3200" dirty="0" smtClean="0"/>
              <a:t>IL LAVORO DIVENTA LUOGO DI INCONTRO E POSSIBILITA’ DI CONFRONTO SE LA DIGNITA’ VIENE RISPETTATA</a:t>
            </a:r>
          </a:p>
          <a:p>
            <a:r>
              <a:rPr lang="it-IT" sz="3200" dirty="0" smtClean="0"/>
              <a:t>LA MANCANZA DI UNO SGUARDO SUL FUTURO TOGLIE DIGNITA’ E  IL BENESSERE DEL LAVORATORE ED ANCHE OCCASIONE DELLO SCAMBIO GENERAZIONALE</a:t>
            </a:r>
          </a:p>
          <a:p>
            <a:r>
              <a:rPr lang="it-IT" sz="3200" dirty="0" smtClean="0"/>
              <a:t>IL LAVORO DIVENTA DIGNITOSO SE VIENE RICONOSCIUTA LA DIGNITA’ E SI CREA SINERGIA TRA DIRIGENTI E LAVORATORI PERCHE’ ENTRAMBE DEVONO CRESCERE LAVORATIVAMENTE E SI CRESCE SOLO SE SI COLLABORA INSIEME</a:t>
            </a:r>
          </a:p>
          <a:p>
            <a:r>
              <a:rPr lang="it-IT" sz="3200" dirty="0" smtClean="0"/>
              <a:t>LA DIGNITA’ DEL LAVORO VIENE DALLA CONSAPEVOLEZZA DI COSTRUIRE-CONTRIBUIRE AL BENE COMUNE E SOSTENERE LA FRAGILITA’ E COMBATTERE L’INDIVIDUALISMO</a:t>
            </a:r>
          </a:p>
          <a:p>
            <a:r>
              <a:rPr lang="it-IT" sz="3200" dirty="0" smtClean="0"/>
              <a:t>I GIOVANI HANNO BISOGNO DI ORIENTAMENTO, DI CAPIRE COME INSEGUIRE I PROPRI SOGNI PER COSTRUIRSI IL LORO LAVORO E IL LORO  FUTURO.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20211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139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Carla</dc:creator>
  <cp:lastModifiedBy>Carla</cp:lastModifiedBy>
  <cp:revision>2</cp:revision>
  <dcterms:created xsi:type="dcterms:W3CDTF">2022-02-27T23:44:49Z</dcterms:created>
  <dcterms:modified xsi:type="dcterms:W3CDTF">2022-02-27T23:52:55Z</dcterms:modified>
</cp:coreProperties>
</file>